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21599525" cy="32399605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0234"/>
        <p:guide pos="68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4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123952" y="4320106"/>
            <a:ext cx="17361548" cy="1214392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417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123952" y="16821200"/>
            <a:ext cx="17361548" cy="6956391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5670" spc="200"/>
            </a:lvl1pPr>
            <a:lvl2pPr marL="1080135" indent="0" algn="ctr">
              <a:buNone/>
              <a:defRPr sz="4725"/>
            </a:lvl2pPr>
            <a:lvl3pPr marL="2160270" indent="0" algn="ctr">
              <a:buNone/>
              <a:defRPr sz="4250"/>
            </a:lvl3pPr>
            <a:lvl4pPr marL="3239770" indent="0" algn="ctr">
              <a:buNone/>
              <a:defRPr sz="3780"/>
            </a:lvl4pPr>
            <a:lvl5pPr marL="4319905" indent="0" algn="ctr">
              <a:buNone/>
              <a:defRPr sz="3780"/>
            </a:lvl5pPr>
            <a:lvl6pPr marL="5400040" indent="0" algn="ctr">
              <a:buNone/>
              <a:defRPr sz="3780"/>
            </a:lvl6pPr>
            <a:lvl7pPr marL="6480175" indent="0" algn="ctr">
              <a:buNone/>
              <a:defRPr sz="3780"/>
            </a:lvl7pPr>
            <a:lvl8pPr marL="7560310" indent="0" algn="ctr">
              <a:buNone/>
              <a:defRPr sz="3780"/>
            </a:lvl8pPr>
            <a:lvl9pPr marL="8639810" indent="0" algn="ctr">
              <a:buNone/>
              <a:defRPr sz="378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77922" y="3656783"/>
            <a:ext cx="19440851" cy="2590362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123952" y="11735722"/>
            <a:ext cx="17361548" cy="4813347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41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123952" y="16821200"/>
            <a:ext cx="17361548" cy="2228086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67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077922" y="7041433"/>
            <a:ext cx="19434473" cy="2248496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27162" y="18181864"/>
            <a:ext cx="13764225" cy="362276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039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27162" y="21804630"/>
            <a:ext cx="13764225" cy="4098998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42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1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7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0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1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8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077922" y="7092458"/>
            <a:ext cx="9171898" cy="22433937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1359631" y="7092458"/>
            <a:ext cx="9171898" cy="22433937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77922" y="6752292"/>
            <a:ext cx="9465297" cy="180287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77922" y="8759270"/>
            <a:ext cx="9465297" cy="2076712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1048072" y="6716995"/>
            <a:ext cx="9465297" cy="180287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1048072" y="8759270"/>
            <a:ext cx="9465297" cy="2076712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922" y="2874401"/>
            <a:ext cx="19434473" cy="333362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077922" y="7347582"/>
            <a:ext cx="9271605" cy="2177061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1251202" y="7347582"/>
            <a:ext cx="9261193" cy="21770614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8133314" y="4320106"/>
            <a:ext cx="1849688" cy="23760583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6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620071" y="4320106"/>
            <a:ext cx="16245357" cy="23760583"/>
          </a:xfrm>
        </p:spPr>
        <p:txBody>
          <a:bodyPr vert="eaVert" lIns="46800" tIns="46800" rIns="46800" bIns="46800"/>
          <a:lstStyle>
            <a:lvl1pPr marL="539750" indent="-539750">
              <a:spcAft>
                <a:spcPts val="1000"/>
              </a:spcAft>
              <a:defRPr spc="300"/>
            </a:lvl1pPr>
            <a:lvl2pPr marL="1619885" indent="-539750">
              <a:defRPr spc="300"/>
            </a:lvl2pPr>
            <a:lvl3pPr marL="2700020" indent="-539750">
              <a:defRPr spc="300"/>
            </a:lvl3pPr>
            <a:lvl4pPr marL="3780155" indent="-539750">
              <a:defRPr spc="300"/>
            </a:lvl4pPr>
            <a:lvl5pPr marL="4860290" indent="-5397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077922" y="2874401"/>
            <a:ext cx="19434473" cy="333362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077922" y="7041433"/>
            <a:ext cx="19434473" cy="2248496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084300" y="29832543"/>
            <a:ext cx="4783674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7292446" y="29832543"/>
            <a:ext cx="7016056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5728721" y="29832543"/>
            <a:ext cx="4783674" cy="1496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60270" rtl="0" eaLnBrk="1" fontAlgn="auto" latinLnBrk="0" hangingPunct="1">
        <a:lnSpc>
          <a:spcPct val="100000"/>
        </a:lnSpc>
        <a:spcBef>
          <a:spcPct val="0"/>
        </a:spcBef>
        <a:buNone/>
        <a:defRPr sz="850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39750" indent="-539750" algn="l" defTabSz="2160270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42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61988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802380" algn="l"/>
          <a:tab pos="3802380" algn="l"/>
          <a:tab pos="3802380" algn="l"/>
          <a:tab pos="3802380" algn="l"/>
        </a:tabLst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70002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78015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86029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93979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701992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810006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918019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3pPr>
      <a:lvl4pPr marL="32397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4pPr>
      <a:lvl5pPr marL="431990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4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648017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86398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模板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1599525" cy="329101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47515" y="5768975"/>
            <a:ext cx="15224760" cy="5415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天工论坛学术讲座（</a:t>
            </a:r>
            <a:r>
              <a:rPr lang="en-US" altLang="zh-CN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2024</a:t>
            </a:r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年第</a:t>
            </a:r>
            <a:r>
              <a:rPr lang="en-US" altLang="zh-CN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XXX</a:t>
            </a:r>
            <a:r>
              <a:rPr lang="zh-CN" altLang="en-US" sz="66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期）</a:t>
            </a:r>
            <a:endParaRPr lang="zh-CN" altLang="en-US" sz="6600" b="1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pPr algn="ctr"/>
            <a:endParaRPr lang="zh-CN" altLang="en-US" sz="8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ctr"/>
            <a:r>
              <a:rPr lang="zh-CN" altLang="en-US" sz="66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顺势而为，相信体育的力量</a:t>
            </a:r>
            <a:endParaRPr lang="zh-CN" altLang="en-US" sz="66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ctr"/>
            <a:r>
              <a:rPr lang="en-US" altLang="zh-CN" sz="66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——</a:t>
            </a:r>
            <a:r>
              <a:rPr lang="zh-CN" altLang="en-US" sz="66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新课标背景下学校体育实施策略</a:t>
            </a:r>
            <a:endParaRPr lang="zh-CN" altLang="en-US" sz="66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ctr"/>
            <a:r>
              <a:rPr lang="zh-CN" altLang="en-US" sz="6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主讲人：</a:t>
            </a:r>
            <a:r>
              <a:rPr lang="en-US" altLang="zh-CN" sz="6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XXX</a:t>
            </a:r>
            <a:endParaRPr lang="en-US" altLang="zh-CN" sz="6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6250" y="12726670"/>
            <a:ext cx="20646390" cy="10894695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608955" y="24604980"/>
            <a:ext cx="10832465" cy="4079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时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      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间：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2024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年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X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月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X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日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 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14:30</a:t>
            </a:r>
            <a:endParaRPr lang="en-US" altLang="zh-CN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地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       </a:t>
            </a:r>
            <a:r>
              <a:rPr lang="zh-CN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点：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XXX</a:t>
            </a:r>
            <a:endParaRPr lang="zh-CN" altLang="zh-CN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主办单位：科学研究处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  <a:p>
            <a:pPr fontAlgn="auto">
              <a:lnSpc>
                <a:spcPct val="120000"/>
              </a:lnSpc>
            </a:pP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承办单位：</a:t>
            </a:r>
            <a:r>
              <a:rPr lang="en-US" altLang="zh-CN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XXX</a:t>
            </a:r>
            <a:r>
              <a:rPr lang="zh-CN" altLang="en-US" sz="5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学院</a:t>
            </a:r>
            <a:endParaRPr lang="zh-CN" altLang="en-US" sz="54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42630" y="12905105"/>
            <a:ext cx="36810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主讲人简介：</a:t>
            </a:r>
            <a:endParaRPr lang="zh-CN" altLang="en-US" sz="4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94725" y="13890625"/>
            <a:ext cx="12042775" cy="95592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 fontAlgn="auto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深圳市教育科学研究院体育教研员；华东师范大学、东北师范大学、福建师范大学、深圳大学、景德镇陶瓷大学硕士生导师；</a:t>
            </a:r>
            <a:r>
              <a:rPr lang="en-US" altLang="zh-CN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跨世纪园丁工程</a:t>
            </a:r>
            <a:r>
              <a:rPr lang="en-US" altLang="zh-CN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国家级骨干教师；教育部</a:t>
            </a:r>
            <a:r>
              <a:rPr lang="en-US" altLang="zh-CN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全国中小学奥林匹克教育专家委员会</a:t>
            </a:r>
            <a:r>
              <a:rPr lang="en-US" altLang="zh-CN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专家；广东省校园足球专家委员会专家；广东省学生体质健康专家委员会专家；深圳市名师工作室主持人。主持了数项国家级和省级课题研究；主编教材两部；参编教育部审定教材三部；在《中国学校体育》等国家级刊物发表文章二十余篇。</a:t>
            </a:r>
            <a:endParaRPr lang="zh-CN" altLang="en-US" sz="4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ZDc5Y2Y5ZGMwNDc1NDJmMTQyMTM2NDViNGM1NDg2NTE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WPS 演示</Application>
  <PresentationFormat>宽屏</PresentationFormat>
  <Paragraphs>54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华文行楷</vt:lpstr>
      <vt:lpstr>华文中宋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田丽</cp:lastModifiedBy>
  <cp:revision>180</cp:revision>
  <dcterms:created xsi:type="dcterms:W3CDTF">2019-06-19T02:08:00Z</dcterms:created>
  <dcterms:modified xsi:type="dcterms:W3CDTF">2024-12-04T01:59:40Z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2052-11.8.6.10973</vt:lpwstr>
  </property>
  <property fmtid="{D5CDD505-2E9C-101B-9397-08002B2CF9AE}" pid="3" name="ICV">
    <vt:lpwstr>682850E46C1E43BE9EA910D67C58FD94</vt:lpwstr>
  </property>
</Properties>
</file>