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</p:sldIdLst>
  <p:sldSz cx="21599525" cy="32399605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10234"/>
        <p:guide pos="680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64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123952" y="4320106"/>
            <a:ext cx="17361548" cy="12143921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14175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2123952" y="16821200"/>
            <a:ext cx="17361548" cy="6956391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5670" spc="200"/>
            </a:lvl1pPr>
            <a:lvl2pPr marL="1080135" indent="0" algn="ctr">
              <a:buNone/>
              <a:defRPr sz="4725"/>
            </a:lvl2pPr>
            <a:lvl3pPr marL="2160270" indent="0" algn="ctr">
              <a:buNone/>
              <a:defRPr sz="4250"/>
            </a:lvl3pPr>
            <a:lvl4pPr marL="3239770" indent="0" algn="ctr">
              <a:buNone/>
              <a:defRPr sz="3780"/>
            </a:lvl4pPr>
            <a:lvl5pPr marL="4319905" indent="0" algn="ctr">
              <a:buNone/>
              <a:defRPr sz="3780"/>
            </a:lvl5pPr>
            <a:lvl6pPr marL="5400040" indent="0" algn="ctr">
              <a:buNone/>
              <a:defRPr sz="3780"/>
            </a:lvl6pPr>
            <a:lvl7pPr marL="6480175" indent="0" algn="ctr">
              <a:buNone/>
              <a:defRPr sz="3780"/>
            </a:lvl7pPr>
            <a:lvl8pPr marL="7560310" indent="0" algn="ctr">
              <a:buNone/>
              <a:defRPr sz="3780"/>
            </a:lvl8pPr>
            <a:lvl9pPr marL="8639810" indent="0" algn="ctr">
              <a:buNone/>
              <a:defRPr sz="378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077922" y="3656783"/>
            <a:ext cx="19440851" cy="2590362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2123952" y="11735722"/>
            <a:ext cx="17361548" cy="4813347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14175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2123952" y="16821200"/>
            <a:ext cx="17361548" cy="2228086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567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77922" y="2874401"/>
            <a:ext cx="19434473" cy="3333625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077922" y="7041433"/>
            <a:ext cx="19434473" cy="22484961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527162" y="18181864"/>
            <a:ext cx="13764225" cy="3622766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10395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527162" y="21804630"/>
            <a:ext cx="13764225" cy="4098998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42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08013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2pPr>
            <a:lvl3pPr marL="216027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323977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0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40004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8017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6031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81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77922" y="2874401"/>
            <a:ext cx="19434473" cy="3333625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1077922" y="7092458"/>
            <a:ext cx="9171898" cy="22433937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1359631" y="7092458"/>
            <a:ext cx="9171898" cy="22433937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77922" y="2874401"/>
            <a:ext cx="19434473" cy="3333625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077922" y="6752292"/>
            <a:ext cx="9465297" cy="1802879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472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080135" indent="0">
              <a:buNone/>
              <a:defRPr sz="4725" b="1"/>
            </a:lvl2pPr>
            <a:lvl3pPr marL="2160270" indent="0">
              <a:buNone/>
              <a:defRPr sz="4250" b="1"/>
            </a:lvl3pPr>
            <a:lvl4pPr marL="3239770" indent="0">
              <a:buNone/>
              <a:defRPr sz="3780" b="1"/>
            </a:lvl4pPr>
            <a:lvl5pPr marL="4319905" indent="0">
              <a:buNone/>
              <a:defRPr sz="3780" b="1"/>
            </a:lvl5pPr>
            <a:lvl6pPr marL="5400040" indent="0">
              <a:buNone/>
              <a:defRPr sz="3780" b="1"/>
            </a:lvl6pPr>
            <a:lvl7pPr marL="6480175" indent="0">
              <a:buNone/>
              <a:defRPr sz="3780" b="1"/>
            </a:lvl7pPr>
            <a:lvl8pPr marL="7560310" indent="0">
              <a:buNone/>
              <a:defRPr sz="3780" b="1"/>
            </a:lvl8pPr>
            <a:lvl9pPr marL="8639810" indent="0">
              <a:buNone/>
              <a:defRPr sz="378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077922" y="8759270"/>
            <a:ext cx="9465297" cy="2076712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11048072" y="6716995"/>
            <a:ext cx="9465297" cy="1802879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472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080135" indent="0">
              <a:buNone/>
              <a:defRPr sz="4725" b="1"/>
            </a:lvl2pPr>
            <a:lvl3pPr marL="2160270" indent="0">
              <a:buNone/>
              <a:defRPr sz="4250" b="1"/>
            </a:lvl3pPr>
            <a:lvl4pPr marL="3239770" indent="0">
              <a:buNone/>
              <a:defRPr sz="3780" b="1"/>
            </a:lvl4pPr>
            <a:lvl5pPr marL="4319905" indent="0">
              <a:buNone/>
              <a:defRPr sz="3780" b="1"/>
            </a:lvl5pPr>
            <a:lvl6pPr marL="5400040" indent="0">
              <a:buNone/>
              <a:defRPr sz="3780" b="1"/>
            </a:lvl6pPr>
            <a:lvl7pPr marL="6480175" indent="0">
              <a:buNone/>
              <a:defRPr sz="3780" b="1"/>
            </a:lvl7pPr>
            <a:lvl8pPr marL="7560310" indent="0">
              <a:buNone/>
              <a:defRPr sz="3780" b="1"/>
            </a:lvl8pPr>
            <a:lvl9pPr marL="8639810" indent="0">
              <a:buNone/>
              <a:defRPr sz="378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11048072" y="8759270"/>
            <a:ext cx="9465297" cy="2076712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77922" y="2874401"/>
            <a:ext cx="19434473" cy="3333625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077922" y="7347582"/>
            <a:ext cx="9271605" cy="21770614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378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1251202" y="7347582"/>
            <a:ext cx="9261193" cy="21770614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378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8133314" y="4320106"/>
            <a:ext cx="1849688" cy="23760583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6615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1620071" y="4320106"/>
            <a:ext cx="16245357" cy="23760583"/>
          </a:xfrm>
        </p:spPr>
        <p:txBody>
          <a:bodyPr vert="eaVert" lIns="46800" tIns="46800" rIns="46800" bIns="46800"/>
          <a:lstStyle>
            <a:lvl1pPr marL="539750" indent="-539750">
              <a:spcAft>
                <a:spcPts val="1000"/>
              </a:spcAft>
              <a:defRPr spc="300"/>
            </a:lvl1pPr>
            <a:lvl2pPr marL="1619885" indent="-539750">
              <a:defRPr spc="300"/>
            </a:lvl2pPr>
            <a:lvl3pPr marL="2700020" indent="-539750">
              <a:defRPr spc="300"/>
            </a:lvl3pPr>
            <a:lvl4pPr marL="3780155" indent="-539750">
              <a:defRPr spc="300"/>
            </a:lvl4pPr>
            <a:lvl5pPr marL="4860290" indent="-53975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1077922" y="2874401"/>
            <a:ext cx="19434473" cy="333362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1077922" y="7041433"/>
            <a:ext cx="19434473" cy="22484961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1084300" y="29832543"/>
            <a:ext cx="4783674" cy="1496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36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7292446" y="29832543"/>
            <a:ext cx="7016056" cy="1496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36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15728721" y="29832543"/>
            <a:ext cx="4783674" cy="1496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236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160270" rtl="0" eaLnBrk="1" fontAlgn="auto" latinLnBrk="0" hangingPunct="1">
        <a:lnSpc>
          <a:spcPct val="100000"/>
        </a:lnSpc>
        <a:spcBef>
          <a:spcPct val="0"/>
        </a:spcBef>
        <a:buNone/>
        <a:defRPr sz="8505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539750" indent="-539750" algn="l" defTabSz="2160270" rtl="0" eaLnBrk="1" fontAlgn="auto" latinLnBrk="0" hangingPunct="1">
        <a:lnSpc>
          <a:spcPct val="130000"/>
        </a:lnSpc>
        <a:spcBef>
          <a:spcPct val="1000"/>
        </a:spcBef>
        <a:spcAft>
          <a:spcPts val="1000"/>
        </a:spcAft>
        <a:buFont typeface="Arial" panose="020B0604020202020204" pitchFamily="34" charset="0"/>
        <a:buChar char="●"/>
        <a:defRPr sz="42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1619885" indent="-539750" algn="l" defTabSz="2160270" rtl="0" eaLnBrk="1" fontAlgn="auto" latinLnBrk="0" hangingPunct="1">
        <a:lnSpc>
          <a:spcPct val="120000"/>
        </a:lnSpc>
        <a:spcBef>
          <a:spcPct val="1000"/>
        </a:spcBef>
        <a:spcAft>
          <a:spcPts val="600"/>
        </a:spcAft>
        <a:buFont typeface="Arial" panose="020B0604020202020204" pitchFamily="34" charset="0"/>
        <a:buChar char="●"/>
        <a:tabLst>
          <a:tab pos="3802380" algn="l"/>
          <a:tab pos="3802380" algn="l"/>
          <a:tab pos="3802380" algn="l"/>
          <a:tab pos="3802380" algn="l"/>
        </a:tabLst>
        <a:defRPr sz="378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2700020" indent="-539750" algn="l" defTabSz="2160270" rtl="0" eaLnBrk="1" fontAlgn="auto" latinLnBrk="0" hangingPunct="1">
        <a:lnSpc>
          <a:spcPct val="120000"/>
        </a:lnSpc>
        <a:spcBef>
          <a:spcPct val="1000"/>
        </a:spcBef>
        <a:spcAft>
          <a:spcPts val="600"/>
        </a:spcAft>
        <a:buFont typeface="Arial" panose="020B0604020202020204" pitchFamily="34" charset="0"/>
        <a:buChar char="●"/>
        <a:defRPr sz="378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3780155" indent="-539750" algn="l" defTabSz="2160270" rtl="0" eaLnBrk="1" fontAlgn="auto" latinLnBrk="0" hangingPunct="1">
        <a:lnSpc>
          <a:spcPct val="120000"/>
        </a:lnSpc>
        <a:spcBef>
          <a:spcPct val="1000"/>
        </a:spcBef>
        <a:spcAft>
          <a:spcPts val="300"/>
        </a:spcAft>
        <a:buFont typeface="Wingdings" panose="05000000000000000000" charset="0"/>
        <a:buChar char=""/>
        <a:defRPr sz="330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4860290" indent="-539750" algn="l" defTabSz="2160270" rtl="0" eaLnBrk="1" fontAlgn="auto" latinLnBrk="0" hangingPunct="1">
        <a:lnSpc>
          <a:spcPct val="120000"/>
        </a:lnSpc>
        <a:spcBef>
          <a:spcPct val="1000"/>
        </a:spcBef>
        <a:spcAft>
          <a:spcPts val="300"/>
        </a:spcAft>
        <a:buFont typeface="Arial" panose="020B0604020202020204" pitchFamily="34" charset="0"/>
        <a:buChar char="•"/>
        <a:defRPr sz="330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5939790" indent="-539750" algn="l" defTabSz="2160270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50" kern="1200">
          <a:solidFill>
            <a:schemeClr val="tx1"/>
          </a:solidFill>
          <a:latin typeface="+mn-lt"/>
          <a:ea typeface="+mn-ea"/>
          <a:cs typeface="+mn-cs"/>
        </a:defRPr>
      </a:lvl6pPr>
      <a:lvl7pPr marL="7019925" indent="-539750" algn="l" defTabSz="2160270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50" kern="1200">
          <a:solidFill>
            <a:schemeClr val="tx1"/>
          </a:solidFill>
          <a:latin typeface="+mn-lt"/>
          <a:ea typeface="+mn-ea"/>
          <a:cs typeface="+mn-cs"/>
        </a:defRPr>
      </a:lvl7pPr>
      <a:lvl8pPr marL="8100060" indent="-539750" algn="l" defTabSz="2160270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50" kern="1200">
          <a:solidFill>
            <a:schemeClr val="tx1"/>
          </a:solidFill>
          <a:latin typeface="+mn-lt"/>
          <a:ea typeface="+mn-ea"/>
          <a:cs typeface="+mn-cs"/>
        </a:defRPr>
      </a:lvl8pPr>
      <a:lvl9pPr marL="9180195" indent="-539750" algn="l" defTabSz="2160270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1pPr>
      <a:lvl2pPr marL="1080135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2pPr>
      <a:lvl3pPr marL="2160270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3pPr>
      <a:lvl4pPr marL="3239770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4pPr>
      <a:lvl5pPr marL="4319905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5pPr>
      <a:lvl6pPr marL="5400040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6pPr>
      <a:lvl7pPr marL="6480175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7pPr>
      <a:lvl8pPr marL="7560310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8pPr>
      <a:lvl9pPr marL="8639810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模板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21599525" cy="3291014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699510" y="6327140"/>
            <a:ext cx="15224760" cy="54159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6600" b="1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工博士大讲堂（</a:t>
            </a:r>
            <a:r>
              <a:rPr lang="en-US" altLang="zh-CN" sz="6600" b="1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2024</a:t>
            </a:r>
            <a:r>
              <a:rPr lang="zh-CN" altLang="en-US" sz="6600" b="1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年第</a:t>
            </a:r>
            <a:r>
              <a:rPr lang="en-US" altLang="zh-CN" sz="6600" b="1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X</a:t>
            </a:r>
            <a:r>
              <a:rPr lang="zh-CN" altLang="en-US" sz="6600" b="1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期）</a:t>
            </a:r>
            <a:endParaRPr lang="zh-CN" altLang="en-US" sz="6600" b="1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endParaRPr lang="zh-CN" altLang="en-US" sz="6600">
              <a:latin typeface="+mj-ea"/>
              <a:ea typeface="+mj-ea"/>
              <a:cs typeface="+mj-ea"/>
            </a:endParaRPr>
          </a:p>
          <a:p>
            <a:pPr algn="ctr"/>
            <a:r>
              <a:rPr lang="zh-CN" altLang="en-US" sz="8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从产业发展透视新余发展潜力</a:t>
            </a:r>
            <a:endParaRPr lang="zh-CN" altLang="en-US" sz="88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ctr"/>
            <a:endParaRPr lang="zh-CN" altLang="en-US" sz="66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ctr"/>
            <a:r>
              <a:rPr lang="zh-CN" altLang="en-US" sz="60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主讲人：</a:t>
            </a:r>
            <a:r>
              <a:rPr lang="en-US" altLang="zh-CN" sz="60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XXX</a:t>
            </a:r>
            <a:endParaRPr lang="en-US" altLang="zh-CN" sz="60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76250" y="12726670"/>
            <a:ext cx="20646390" cy="10894695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rtlCol="0">
            <a:spAutoFit/>
          </a:bodyPr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608955" y="24604980"/>
            <a:ext cx="12226925" cy="4079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20000"/>
              </a:lnSpc>
            </a:pPr>
            <a:r>
              <a:rPr lang="zh-CN" altLang="en-US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时</a:t>
            </a:r>
            <a:r>
              <a:rPr lang="en-US" altLang="zh-CN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       </a:t>
            </a:r>
            <a:r>
              <a:rPr lang="zh-CN" altLang="en-US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间：</a:t>
            </a:r>
            <a:r>
              <a:rPr lang="en-US" altLang="zh-CN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2024</a:t>
            </a:r>
            <a:r>
              <a:rPr lang="zh-CN" altLang="en-US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年</a:t>
            </a:r>
            <a:r>
              <a:rPr lang="en-US" altLang="zh-CN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10</a:t>
            </a:r>
            <a:r>
              <a:rPr lang="zh-CN" altLang="en-US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月</a:t>
            </a:r>
            <a:r>
              <a:rPr lang="en-US" altLang="zh-CN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3</a:t>
            </a:r>
            <a:r>
              <a:rPr lang="en-US" altLang="zh-CN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1</a:t>
            </a:r>
            <a:r>
              <a:rPr lang="zh-CN" altLang="en-US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日</a:t>
            </a:r>
            <a:r>
              <a:rPr lang="en-US" altLang="zh-CN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 19:00</a:t>
            </a:r>
            <a:endParaRPr lang="en-US" altLang="zh-CN" sz="54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fontAlgn="auto">
              <a:lnSpc>
                <a:spcPct val="120000"/>
              </a:lnSpc>
            </a:pPr>
            <a:r>
              <a:rPr lang="zh-CN" altLang="zh-CN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地</a:t>
            </a:r>
            <a:r>
              <a:rPr lang="en-US" altLang="zh-CN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       </a:t>
            </a:r>
            <a:r>
              <a:rPr lang="zh-CN" altLang="zh-CN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点：</a:t>
            </a:r>
            <a:r>
              <a:rPr lang="en-US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XXX</a:t>
            </a:r>
            <a:endParaRPr lang="zh-CN" altLang="en-US" sz="54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fontAlgn="auto">
              <a:lnSpc>
                <a:spcPct val="120000"/>
              </a:lnSpc>
            </a:pPr>
            <a:r>
              <a:rPr lang="zh-CN" altLang="en-US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主办单位：科学研究处</a:t>
            </a:r>
            <a:endParaRPr lang="zh-CN" altLang="en-US" sz="54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fontAlgn="auto">
              <a:lnSpc>
                <a:spcPct val="120000"/>
              </a:lnSpc>
            </a:pPr>
            <a:r>
              <a:rPr lang="zh-CN" altLang="en-US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承办单位：</a:t>
            </a:r>
            <a:r>
              <a:rPr lang="en-US" altLang="zh-CN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XXX</a:t>
            </a:r>
            <a:r>
              <a:rPr lang="zh-CN" altLang="en-US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学院</a:t>
            </a:r>
            <a:endParaRPr lang="zh-CN" altLang="en-US" sz="54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100185" y="13345795"/>
            <a:ext cx="368109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主讲人简介：</a:t>
            </a:r>
            <a:endParaRPr lang="zh-CN" altLang="en-US" sz="54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100185" y="14730095"/>
            <a:ext cx="11694795" cy="77857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lang="en-US" altLang="zh-CN" sz="4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4000" b="1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</a:t>
            </a:r>
            <a:r>
              <a:rPr lang="en-US" altLang="zh-CN" sz="4000" b="1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 </a:t>
            </a:r>
            <a:r>
              <a:rPr lang="en-US" altLang="zh-CN" sz="5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XXX</a:t>
            </a:r>
            <a:r>
              <a:rPr lang="zh-CN" altLang="en-US" sz="5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，北京大学力学（能源与资源工程）专业毕业，博士研究生学历，工学博士。2017年省委组织部选调生，先后在新余高新区水西镇、高新区马洪办事处工作，现任共青团新余市委书记。</a:t>
            </a:r>
            <a:endParaRPr lang="zh-CN" altLang="en-US" sz="5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commondata" val="eyJoZGlkIjoiMjZmNTk0ZTA2MDBlYjdjZWJhMmQ0ZWI5ZWIwMzM5YmU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WPS 演示</Application>
  <PresentationFormat>宽屏</PresentationFormat>
  <Paragraphs>54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Wingdings</vt:lpstr>
      <vt:lpstr>华文行楷</vt:lpstr>
      <vt:lpstr>华文中宋</vt:lpstr>
      <vt:lpstr>微软雅黑</vt:lpstr>
      <vt:lpstr>仿宋_GB2312</vt:lpstr>
      <vt:lpstr>Arial Unicode MS</vt:lpstr>
      <vt:lpstr>Calibri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田丽</cp:lastModifiedBy>
  <cp:revision>183</cp:revision>
  <dcterms:created xsi:type="dcterms:W3CDTF">2019-06-19T02:08:00Z</dcterms:created>
  <dcterms:modified xsi:type="dcterms:W3CDTF">2024-12-04T01:58:35Z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2052-11.8.6.10973</vt:lpwstr>
  </property>
  <property fmtid="{D5CDD505-2E9C-101B-9397-08002B2CF9AE}" pid="3" name="ICV">
    <vt:lpwstr>C2AB7C2B9D494F70BBAD7A5624A42710</vt:lpwstr>
  </property>
</Properties>
</file>